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37" r:id="rId2"/>
    <p:sldId id="513" r:id="rId3"/>
    <p:sldId id="507" r:id="rId4"/>
    <p:sldId id="472" r:id="rId5"/>
    <p:sldId id="477" r:id="rId6"/>
    <p:sldId id="481" r:id="rId7"/>
    <p:sldId id="379" r:id="rId8"/>
    <p:sldId id="508" r:id="rId9"/>
    <p:sldId id="390" r:id="rId10"/>
    <p:sldId id="306" r:id="rId1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8" d="100"/>
          <a:sy n="158" d="100"/>
        </p:scale>
        <p:origin x="-1584" y="-112"/>
      </p:cViewPr>
      <p:guideLst>
        <p:guide orient="horz" pos="196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4B6685D-616B-084D-900B-A13EBC3302A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6822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A26C4E-E2B0-9646-AA7A-0FD42786F5CA}" type="slidenum">
              <a:rPr lang="en-GB" sz="1200"/>
              <a:pPr eaLnBrk="1" hangingPunct="1"/>
              <a:t>1</a:t>
            </a:fld>
            <a:endParaRPr lang="en-GB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AAE2532-5D43-0A48-A796-ED47FF19568C}" type="slidenum">
              <a:rPr lang="en-GB" sz="1200"/>
              <a:pPr eaLnBrk="1" hangingPunct="1"/>
              <a:t>3</a:t>
            </a:fld>
            <a:endParaRPr lang="en-GB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F90AE4-479B-1941-8560-63CD5BBD3BFE}" type="slidenum">
              <a:rPr lang="en-GB" sz="1200"/>
              <a:pPr eaLnBrk="1" hangingPunct="1"/>
              <a:t>7</a:t>
            </a:fld>
            <a:endParaRPr lang="en-GB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46D125-4F9D-BB48-9AF5-0439FA52624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1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9E5D75-F8BF-6A4B-9A8E-2D18275A88D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19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32AA12-AFA1-4F48-850E-A5DFE41CABE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74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49D5E5-F1EC-DA4B-AFF1-E7FB58A4BBA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25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1C62F1-5908-914A-A2DD-B19D5554A6E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82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A27AF0-78A7-4148-A436-38E98D257CA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39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24D4C8-998D-A943-AAF7-15D6F0FA3F3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94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3D18B-ADED-A94B-8575-37DAEA700C5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70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195353-2476-5A4F-8CFC-B4E47F81671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5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73725-1532-1449-98C3-BB8382D0BB2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67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D7587-DAF8-F94B-B6E6-FD55D7B3A87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07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12E499-2770-D645-9D82-DF920765D40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63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984BE1-3490-3344-832C-9308A7135F2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media" Target="../media/media70.WAV"/><Relationship Id="rId14" Type="http://schemas.openxmlformats.org/officeDocument/2006/relationships/audio" Target="../media/media70.WAV"/><Relationship Id="rId15" Type="http://schemas.microsoft.com/office/2007/relationships/media" Target="../media/media71.WAV"/><Relationship Id="rId16" Type="http://schemas.openxmlformats.org/officeDocument/2006/relationships/audio" Target="../media/media71.WAV"/><Relationship Id="rId17" Type="http://schemas.microsoft.com/office/2007/relationships/media" Target="../media/media72.WAV"/><Relationship Id="rId18" Type="http://schemas.openxmlformats.org/officeDocument/2006/relationships/audio" Target="../media/media72.WAV"/><Relationship Id="rId19" Type="http://schemas.microsoft.com/office/2007/relationships/media" Target="../media/media73.WAV"/><Relationship Id="rId63" Type="http://schemas.openxmlformats.org/officeDocument/2006/relationships/image" Target="../media/image9.png"/><Relationship Id="rId64" Type="http://schemas.openxmlformats.org/officeDocument/2006/relationships/image" Target="../media/image34.png"/><Relationship Id="rId65" Type="http://schemas.openxmlformats.org/officeDocument/2006/relationships/image" Target="../media/image15.png"/><Relationship Id="rId66" Type="http://schemas.openxmlformats.org/officeDocument/2006/relationships/image" Target="../media/image35.png"/><Relationship Id="rId67" Type="http://schemas.openxmlformats.org/officeDocument/2006/relationships/image" Target="../media/image36.png"/><Relationship Id="rId68" Type="http://schemas.openxmlformats.org/officeDocument/2006/relationships/image" Target="../media/image37.png"/><Relationship Id="rId69" Type="http://schemas.openxmlformats.org/officeDocument/2006/relationships/image" Target="../media/image38.png"/><Relationship Id="rId50" Type="http://schemas.openxmlformats.org/officeDocument/2006/relationships/audio" Target="../media/media88.WAV"/><Relationship Id="rId51" Type="http://schemas.microsoft.com/office/2007/relationships/media" Target="../media/media89.WAV"/><Relationship Id="rId52" Type="http://schemas.openxmlformats.org/officeDocument/2006/relationships/audio" Target="../media/media89.WAV"/><Relationship Id="rId53" Type="http://schemas.microsoft.com/office/2007/relationships/media" Target="../media/media90.WAV"/><Relationship Id="rId54" Type="http://schemas.openxmlformats.org/officeDocument/2006/relationships/audio" Target="../media/media90.WAV"/><Relationship Id="rId55" Type="http://schemas.microsoft.com/office/2007/relationships/media" Target="../media/media91.WAV"/><Relationship Id="rId56" Type="http://schemas.openxmlformats.org/officeDocument/2006/relationships/audio" Target="../media/media91.WAV"/><Relationship Id="rId57" Type="http://schemas.microsoft.com/office/2007/relationships/media" Target="../media/media92.WAV"/><Relationship Id="rId58" Type="http://schemas.openxmlformats.org/officeDocument/2006/relationships/audio" Target="../media/media92.WAV"/><Relationship Id="rId59" Type="http://schemas.microsoft.com/office/2007/relationships/media" Target="../media/media93.WAV"/><Relationship Id="rId40" Type="http://schemas.openxmlformats.org/officeDocument/2006/relationships/audio" Target="../media/media83.WAV"/><Relationship Id="rId41" Type="http://schemas.microsoft.com/office/2007/relationships/media" Target="../media/media84.WAV"/><Relationship Id="rId42" Type="http://schemas.openxmlformats.org/officeDocument/2006/relationships/audio" Target="../media/media84.WAV"/><Relationship Id="rId43" Type="http://schemas.microsoft.com/office/2007/relationships/media" Target="../media/media85.WAV"/><Relationship Id="rId44" Type="http://schemas.openxmlformats.org/officeDocument/2006/relationships/audio" Target="../media/media85.WAV"/><Relationship Id="rId45" Type="http://schemas.microsoft.com/office/2007/relationships/media" Target="../media/media86.WAV"/><Relationship Id="rId46" Type="http://schemas.openxmlformats.org/officeDocument/2006/relationships/audio" Target="../media/media86.WAV"/><Relationship Id="rId47" Type="http://schemas.microsoft.com/office/2007/relationships/media" Target="../media/media87.WAV"/><Relationship Id="rId48" Type="http://schemas.openxmlformats.org/officeDocument/2006/relationships/audio" Target="../media/media87.WAV"/><Relationship Id="rId49" Type="http://schemas.microsoft.com/office/2007/relationships/media" Target="../media/media88.WAV"/><Relationship Id="rId1" Type="http://schemas.microsoft.com/office/2007/relationships/media" Target="../media/media64.WAV"/><Relationship Id="rId2" Type="http://schemas.openxmlformats.org/officeDocument/2006/relationships/audio" Target="../media/media64.WAV"/><Relationship Id="rId3" Type="http://schemas.microsoft.com/office/2007/relationships/media" Target="../media/media65.WAV"/><Relationship Id="rId4" Type="http://schemas.openxmlformats.org/officeDocument/2006/relationships/audio" Target="../media/media65.WAV"/><Relationship Id="rId5" Type="http://schemas.microsoft.com/office/2007/relationships/media" Target="../media/media66.WAV"/><Relationship Id="rId6" Type="http://schemas.openxmlformats.org/officeDocument/2006/relationships/audio" Target="../media/media66.WAV"/><Relationship Id="rId7" Type="http://schemas.microsoft.com/office/2007/relationships/media" Target="../media/media67.WAV"/><Relationship Id="rId8" Type="http://schemas.openxmlformats.org/officeDocument/2006/relationships/audio" Target="../media/media67.WAV"/><Relationship Id="rId9" Type="http://schemas.microsoft.com/office/2007/relationships/media" Target="../media/media68.WAV"/><Relationship Id="rId30" Type="http://schemas.openxmlformats.org/officeDocument/2006/relationships/audio" Target="../media/media78.WAV"/><Relationship Id="rId31" Type="http://schemas.microsoft.com/office/2007/relationships/media" Target="../media/media79.WAV"/><Relationship Id="rId32" Type="http://schemas.openxmlformats.org/officeDocument/2006/relationships/audio" Target="../media/media79.WAV"/><Relationship Id="rId33" Type="http://schemas.microsoft.com/office/2007/relationships/media" Target="../media/media80.WAV"/><Relationship Id="rId34" Type="http://schemas.openxmlformats.org/officeDocument/2006/relationships/audio" Target="../media/media80.WAV"/><Relationship Id="rId35" Type="http://schemas.microsoft.com/office/2007/relationships/media" Target="../media/media81.WAV"/><Relationship Id="rId36" Type="http://schemas.openxmlformats.org/officeDocument/2006/relationships/audio" Target="../media/media81.WAV"/><Relationship Id="rId37" Type="http://schemas.microsoft.com/office/2007/relationships/media" Target="../media/media82.WAV"/><Relationship Id="rId38" Type="http://schemas.openxmlformats.org/officeDocument/2006/relationships/audio" Target="../media/media82.WAV"/><Relationship Id="rId39" Type="http://schemas.microsoft.com/office/2007/relationships/media" Target="../media/media83.WAV"/><Relationship Id="rId70" Type="http://schemas.openxmlformats.org/officeDocument/2006/relationships/image" Target="../media/image39.png"/><Relationship Id="rId71" Type="http://schemas.openxmlformats.org/officeDocument/2006/relationships/image" Target="../media/image40.png"/><Relationship Id="rId72" Type="http://schemas.openxmlformats.org/officeDocument/2006/relationships/image" Target="../media/image41.png"/><Relationship Id="rId20" Type="http://schemas.openxmlformats.org/officeDocument/2006/relationships/audio" Target="../media/media73.WAV"/><Relationship Id="rId21" Type="http://schemas.microsoft.com/office/2007/relationships/media" Target="../media/media74.WAV"/><Relationship Id="rId22" Type="http://schemas.openxmlformats.org/officeDocument/2006/relationships/audio" Target="../media/media74.WAV"/><Relationship Id="rId23" Type="http://schemas.microsoft.com/office/2007/relationships/media" Target="../media/media75.WAV"/><Relationship Id="rId24" Type="http://schemas.openxmlformats.org/officeDocument/2006/relationships/audio" Target="../media/media75.WAV"/><Relationship Id="rId25" Type="http://schemas.microsoft.com/office/2007/relationships/media" Target="../media/media76.WAV"/><Relationship Id="rId26" Type="http://schemas.openxmlformats.org/officeDocument/2006/relationships/audio" Target="../media/media76.WAV"/><Relationship Id="rId27" Type="http://schemas.microsoft.com/office/2007/relationships/media" Target="../media/media77.WAV"/><Relationship Id="rId28" Type="http://schemas.openxmlformats.org/officeDocument/2006/relationships/audio" Target="../media/media77.WAV"/><Relationship Id="rId29" Type="http://schemas.microsoft.com/office/2007/relationships/media" Target="../media/media78.WAV"/><Relationship Id="rId73" Type="http://schemas.openxmlformats.org/officeDocument/2006/relationships/image" Target="../media/image42.png"/><Relationship Id="rId74" Type="http://schemas.openxmlformats.org/officeDocument/2006/relationships/image" Target="../media/image43.png"/><Relationship Id="rId75" Type="http://schemas.openxmlformats.org/officeDocument/2006/relationships/image" Target="../media/image44.png"/><Relationship Id="rId76" Type="http://schemas.openxmlformats.org/officeDocument/2006/relationships/image" Target="../media/image45.png"/><Relationship Id="rId60" Type="http://schemas.openxmlformats.org/officeDocument/2006/relationships/audio" Target="../media/media93.WAV"/><Relationship Id="rId61" Type="http://schemas.openxmlformats.org/officeDocument/2006/relationships/slideLayout" Target="../slideLayouts/slideLayout6.xml"/><Relationship Id="rId62" Type="http://schemas.openxmlformats.org/officeDocument/2006/relationships/image" Target="../media/image33.png"/><Relationship Id="rId10" Type="http://schemas.openxmlformats.org/officeDocument/2006/relationships/audio" Target="../media/media68.WAV"/><Relationship Id="rId11" Type="http://schemas.microsoft.com/office/2007/relationships/media" Target="../media/media69.WAV"/><Relationship Id="rId12" Type="http://schemas.openxmlformats.org/officeDocument/2006/relationships/audio" Target="../media/media69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media" Target="../media/media5.WAV"/><Relationship Id="rId20" Type="http://schemas.openxmlformats.org/officeDocument/2006/relationships/image" Target="../media/image3.png"/><Relationship Id="rId10" Type="http://schemas.openxmlformats.org/officeDocument/2006/relationships/audio" Target="../media/media5.WAV"/><Relationship Id="rId11" Type="http://schemas.microsoft.com/office/2007/relationships/media" Target="../media/media6.WAV"/><Relationship Id="rId12" Type="http://schemas.openxmlformats.org/officeDocument/2006/relationships/audio" Target="../media/media6.WAV"/><Relationship Id="rId13" Type="http://schemas.microsoft.com/office/2007/relationships/media" Target="../media/media7.WAV"/><Relationship Id="rId14" Type="http://schemas.openxmlformats.org/officeDocument/2006/relationships/audio" Target="../media/media7.WAV"/><Relationship Id="rId15" Type="http://schemas.microsoft.com/office/2007/relationships/media" Target="../media/media8.WAV"/><Relationship Id="rId16" Type="http://schemas.openxmlformats.org/officeDocument/2006/relationships/audio" Target="../media/media8.WAV"/><Relationship Id="rId17" Type="http://schemas.openxmlformats.org/officeDocument/2006/relationships/slideLayout" Target="../slideLayouts/slideLayout6.xml"/><Relationship Id="rId18" Type="http://schemas.openxmlformats.org/officeDocument/2006/relationships/notesSlide" Target="../notesSlides/notesSlide2.xml"/><Relationship Id="rId19" Type="http://schemas.openxmlformats.org/officeDocument/2006/relationships/image" Target="../media/image2.emf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media" Target="../media/media13.WAV"/><Relationship Id="rId20" Type="http://schemas.openxmlformats.org/officeDocument/2006/relationships/audio" Target="../media/media18.WAV"/><Relationship Id="rId21" Type="http://schemas.microsoft.com/office/2007/relationships/media" Target="../media/media19.WAV"/><Relationship Id="rId22" Type="http://schemas.openxmlformats.org/officeDocument/2006/relationships/audio" Target="../media/media19.WAV"/><Relationship Id="rId23" Type="http://schemas.microsoft.com/office/2007/relationships/media" Target="../media/media20.WAV"/><Relationship Id="rId24" Type="http://schemas.openxmlformats.org/officeDocument/2006/relationships/audio" Target="../media/media20.WAV"/><Relationship Id="rId25" Type="http://schemas.openxmlformats.org/officeDocument/2006/relationships/slideLayout" Target="../slideLayouts/slideLayout6.xml"/><Relationship Id="rId26" Type="http://schemas.openxmlformats.org/officeDocument/2006/relationships/image" Target="../media/image5.png"/><Relationship Id="rId27" Type="http://schemas.openxmlformats.org/officeDocument/2006/relationships/image" Target="../media/image6.png"/><Relationship Id="rId10" Type="http://schemas.openxmlformats.org/officeDocument/2006/relationships/audio" Target="../media/media13.WAV"/><Relationship Id="rId11" Type="http://schemas.microsoft.com/office/2007/relationships/media" Target="../media/media14.WAV"/><Relationship Id="rId12" Type="http://schemas.openxmlformats.org/officeDocument/2006/relationships/audio" Target="../media/media14.WAV"/><Relationship Id="rId13" Type="http://schemas.microsoft.com/office/2007/relationships/media" Target="../media/media15.WAV"/><Relationship Id="rId14" Type="http://schemas.openxmlformats.org/officeDocument/2006/relationships/audio" Target="../media/media15.WAV"/><Relationship Id="rId15" Type="http://schemas.microsoft.com/office/2007/relationships/media" Target="../media/media16.WAV"/><Relationship Id="rId16" Type="http://schemas.openxmlformats.org/officeDocument/2006/relationships/audio" Target="../media/media16.WAV"/><Relationship Id="rId17" Type="http://schemas.microsoft.com/office/2007/relationships/media" Target="../media/media17.WAV"/><Relationship Id="rId18" Type="http://schemas.openxmlformats.org/officeDocument/2006/relationships/audio" Target="../media/media17.WAV"/><Relationship Id="rId19" Type="http://schemas.microsoft.com/office/2007/relationships/media" Target="../media/media18.WAV"/><Relationship Id="rId1" Type="http://schemas.microsoft.com/office/2007/relationships/media" Target="../media/media9.WAV"/><Relationship Id="rId2" Type="http://schemas.openxmlformats.org/officeDocument/2006/relationships/audio" Target="../media/media9.WAV"/><Relationship Id="rId3" Type="http://schemas.microsoft.com/office/2007/relationships/media" Target="../media/media10.WAV"/><Relationship Id="rId4" Type="http://schemas.openxmlformats.org/officeDocument/2006/relationships/audio" Target="../media/media10.WAV"/><Relationship Id="rId5" Type="http://schemas.microsoft.com/office/2007/relationships/media" Target="../media/media11.WAV"/><Relationship Id="rId6" Type="http://schemas.openxmlformats.org/officeDocument/2006/relationships/audio" Target="../media/media11.WAV"/><Relationship Id="rId7" Type="http://schemas.microsoft.com/office/2007/relationships/media" Target="../media/media12.WAV"/><Relationship Id="rId8" Type="http://schemas.openxmlformats.org/officeDocument/2006/relationships/audio" Target="../media/media12.WAV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2.WAV"/><Relationship Id="rId4" Type="http://schemas.openxmlformats.org/officeDocument/2006/relationships/audio" Target="../media/media22.WAV"/><Relationship Id="rId5" Type="http://schemas.microsoft.com/office/2007/relationships/media" Target="../media/media23.WAV"/><Relationship Id="rId6" Type="http://schemas.openxmlformats.org/officeDocument/2006/relationships/audio" Target="../media/media23.WAV"/><Relationship Id="rId7" Type="http://schemas.openxmlformats.org/officeDocument/2006/relationships/slideLayout" Target="../slideLayouts/slideLayout6.xml"/><Relationship Id="rId8" Type="http://schemas.openxmlformats.org/officeDocument/2006/relationships/image" Target="../media/image7.png"/><Relationship Id="rId9" Type="http://schemas.openxmlformats.org/officeDocument/2006/relationships/image" Target="../media/image6.png"/><Relationship Id="rId1" Type="http://schemas.microsoft.com/office/2007/relationships/media" Target="../media/media21.WAV"/><Relationship Id="rId2" Type="http://schemas.openxmlformats.org/officeDocument/2006/relationships/audio" Target="../media/media21.WAV"/></Relationships>
</file>

<file path=ppt/slides/_rels/slide7.xml.rels><?xml version="1.0" encoding="UTF-8" standalone="yes"?>
<Relationships xmlns="http://schemas.openxmlformats.org/package/2006/relationships"><Relationship Id="rId1" Type="http://schemas.microsoft.com/office/2007/relationships/media" Target="../media/media24.WAV"/><Relationship Id="rId2" Type="http://schemas.openxmlformats.org/officeDocument/2006/relationships/audio" Target="../media/media24.WAV"/><Relationship Id="rId3" Type="http://schemas.microsoft.com/office/2007/relationships/media" Target="../media/media25.WAV"/><Relationship Id="rId4" Type="http://schemas.openxmlformats.org/officeDocument/2006/relationships/audio" Target="../media/media25.WAV"/><Relationship Id="rId5" Type="http://schemas.microsoft.com/office/2007/relationships/media" Target="../media/media26.WAV"/><Relationship Id="rId6" Type="http://schemas.openxmlformats.org/officeDocument/2006/relationships/audio" Target="../media/media26.WAV"/><Relationship Id="rId7" Type="http://schemas.microsoft.com/office/2007/relationships/media" Target="../media/media27.WAV"/><Relationship Id="rId8" Type="http://schemas.openxmlformats.org/officeDocument/2006/relationships/audio" Target="../media/media27.WAV"/><Relationship Id="rId9" Type="http://schemas.microsoft.com/office/2007/relationships/media" Target="../media/media28.WAV"/><Relationship Id="rId10" Type="http://schemas.openxmlformats.org/officeDocument/2006/relationships/audio" Target="../media/media28.WAV"/><Relationship Id="rId11" Type="http://schemas.microsoft.com/office/2007/relationships/media" Target="../media/media29.WAV"/><Relationship Id="rId12" Type="http://schemas.openxmlformats.org/officeDocument/2006/relationships/audio" Target="../media/media29.WAV"/><Relationship Id="rId13" Type="http://schemas.microsoft.com/office/2007/relationships/media" Target="../media/media30.WAV"/><Relationship Id="rId14" Type="http://schemas.openxmlformats.org/officeDocument/2006/relationships/audio" Target="../media/media30.WAV"/><Relationship Id="rId15" Type="http://schemas.microsoft.com/office/2007/relationships/media" Target="../media/media31.WAV"/><Relationship Id="rId16" Type="http://schemas.openxmlformats.org/officeDocument/2006/relationships/audio" Target="../media/media31.WAV"/><Relationship Id="rId17" Type="http://schemas.microsoft.com/office/2007/relationships/media" Target="../media/media32.WAV"/><Relationship Id="rId18" Type="http://schemas.openxmlformats.org/officeDocument/2006/relationships/audio" Target="../media/media32.WAV"/><Relationship Id="rId19" Type="http://schemas.microsoft.com/office/2007/relationships/media" Target="../media/media33.WAV"/><Relationship Id="rId30" Type="http://schemas.openxmlformats.org/officeDocument/2006/relationships/audio" Target="../media/media38.WAV"/><Relationship Id="rId31" Type="http://schemas.microsoft.com/office/2007/relationships/media" Target="../media/media39.WAV"/><Relationship Id="rId32" Type="http://schemas.openxmlformats.org/officeDocument/2006/relationships/audio" Target="../media/media39.WAV"/><Relationship Id="rId33" Type="http://schemas.microsoft.com/office/2007/relationships/media" Target="../media/media40.WAV"/><Relationship Id="rId34" Type="http://schemas.openxmlformats.org/officeDocument/2006/relationships/audio" Target="../media/media40.WAV"/><Relationship Id="rId35" Type="http://schemas.microsoft.com/office/2007/relationships/media" Target="../media/media41.WAV"/><Relationship Id="rId36" Type="http://schemas.openxmlformats.org/officeDocument/2006/relationships/audio" Target="../media/media41.WAV"/><Relationship Id="rId37" Type="http://schemas.microsoft.com/office/2007/relationships/media" Target="../media/media42.WAV"/><Relationship Id="rId38" Type="http://schemas.openxmlformats.org/officeDocument/2006/relationships/audio" Target="../media/media42.WAV"/><Relationship Id="rId39" Type="http://schemas.microsoft.com/office/2007/relationships/media" Target="../media/media43.WAV"/><Relationship Id="rId50" Type="http://schemas.openxmlformats.org/officeDocument/2006/relationships/audio" Target="../media/media48.WAV"/><Relationship Id="rId51" Type="http://schemas.microsoft.com/office/2007/relationships/media" Target="../media/media49.WAV"/><Relationship Id="rId52" Type="http://schemas.openxmlformats.org/officeDocument/2006/relationships/audio" Target="../media/media49.WAV"/><Relationship Id="rId53" Type="http://schemas.microsoft.com/office/2007/relationships/media" Target="../media/media50.WAV"/><Relationship Id="rId54" Type="http://schemas.openxmlformats.org/officeDocument/2006/relationships/audio" Target="../media/media50.WAV"/><Relationship Id="rId55" Type="http://schemas.microsoft.com/office/2007/relationships/media" Target="../media/media51.WAV"/><Relationship Id="rId56" Type="http://schemas.openxmlformats.org/officeDocument/2006/relationships/audio" Target="../media/media51.WAV"/><Relationship Id="rId57" Type="http://schemas.microsoft.com/office/2007/relationships/media" Target="../media/media52.WAV"/><Relationship Id="rId58" Type="http://schemas.openxmlformats.org/officeDocument/2006/relationships/audio" Target="../media/media52.WAV"/><Relationship Id="rId59" Type="http://schemas.microsoft.com/office/2007/relationships/media" Target="../media/media53.WAV"/><Relationship Id="rId70" Type="http://schemas.openxmlformats.org/officeDocument/2006/relationships/image" Target="../media/image11.png"/><Relationship Id="rId71" Type="http://schemas.openxmlformats.org/officeDocument/2006/relationships/image" Target="../media/image12.png"/><Relationship Id="rId72" Type="http://schemas.openxmlformats.org/officeDocument/2006/relationships/image" Target="../media/image13.png"/><Relationship Id="rId73" Type="http://schemas.openxmlformats.org/officeDocument/2006/relationships/image" Target="../media/image14.png"/><Relationship Id="rId74" Type="http://schemas.openxmlformats.org/officeDocument/2006/relationships/image" Target="../media/image15.png"/><Relationship Id="rId75" Type="http://schemas.openxmlformats.org/officeDocument/2006/relationships/image" Target="../media/image16.png"/><Relationship Id="rId76" Type="http://schemas.openxmlformats.org/officeDocument/2006/relationships/image" Target="../media/image17.png"/><Relationship Id="rId77" Type="http://schemas.openxmlformats.org/officeDocument/2006/relationships/image" Target="../media/image18.png"/><Relationship Id="rId78" Type="http://schemas.openxmlformats.org/officeDocument/2006/relationships/image" Target="../media/image19.png"/><Relationship Id="rId79" Type="http://schemas.openxmlformats.org/officeDocument/2006/relationships/image" Target="../media/image20.png"/><Relationship Id="rId20" Type="http://schemas.openxmlformats.org/officeDocument/2006/relationships/audio" Target="../media/media33.WAV"/><Relationship Id="rId21" Type="http://schemas.microsoft.com/office/2007/relationships/media" Target="../media/media34.WAV"/><Relationship Id="rId22" Type="http://schemas.openxmlformats.org/officeDocument/2006/relationships/audio" Target="../media/media34.WAV"/><Relationship Id="rId23" Type="http://schemas.microsoft.com/office/2007/relationships/media" Target="../media/media35.WAV"/><Relationship Id="rId24" Type="http://schemas.openxmlformats.org/officeDocument/2006/relationships/audio" Target="../media/media35.WAV"/><Relationship Id="rId25" Type="http://schemas.microsoft.com/office/2007/relationships/media" Target="../media/media36.WAV"/><Relationship Id="rId26" Type="http://schemas.openxmlformats.org/officeDocument/2006/relationships/audio" Target="../media/media36.WAV"/><Relationship Id="rId27" Type="http://schemas.microsoft.com/office/2007/relationships/media" Target="../media/media37.WAV"/><Relationship Id="rId28" Type="http://schemas.openxmlformats.org/officeDocument/2006/relationships/audio" Target="../media/media37.WAV"/><Relationship Id="rId29" Type="http://schemas.microsoft.com/office/2007/relationships/media" Target="../media/media38.WAV"/><Relationship Id="rId40" Type="http://schemas.openxmlformats.org/officeDocument/2006/relationships/audio" Target="../media/media43.WAV"/><Relationship Id="rId41" Type="http://schemas.microsoft.com/office/2007/relationships/media" Target="../media/media44.WAV"/><Relationship Id="rId42" Type="http://schemas.openxmlformats.org/officeDocument/2006/relationships/audio" Target="../media/media44.WAV"/><Relationship Id="rId43" Type="http://schemas.microsoft.com/office/2007/relationships/media" Target="../media/media45.WAV"/><Relationship Id="rId44" Type="http://schemas.openxmlformats.org/officeDocument/2006/relationships/audio" Target="../media/media45.WAV"/><Relationship Id="rId45" Type="http://schemas.microsoft.com/office/2007/relationships/media" Target="../media/media46.WAV"/><Relationship Id="rId46" Type="http://schemas.openxmlformats.org/officeDocument/2006/relationships/audio" Target="../media/media46.WAV"/><Relationship Id="rId47" Type="http://schemas.microsoft.com/office/2007/relationships/media" Target="../media/media47.WAV"/><Relationship Id="rId48" Type="http://schemas.openxmlformats.org/officeDocument/2006/relationships/audio" Target="../media/media47.WAV"/><Relationship Id="rId49" Type="http://schemas.microsoft.com/office/2007/relationships/media" Target="../media/media48.WAV"/><Relationship Id="rId60" Type="http://schemas.openxmlformats.org/officeDocument/2006/relationships/audio" Target="../media/media53.WAV"/><Relationship Id="rId61" Type="http://schemas.microsoft.com/office/2007/relationships/media" Target="../media/media54.WAV"/><Relationship Id="rId62" Type="http://schemas.openxmlformats.org/officeDocument/2006/relationships/audio" Target="../media/media54.WAV"/><Relationship Id="rId63" Type="http://schemas.microsoft.com/office/2007/relationships/media" Target="../media/media55.WAV"/><Relationship Id="rId64" Type="http://schemas.openxmlformats.org/officeDocument/2006/relationships/audio" Target="../media/media55.WAV"/><Relationship Id="rId65" Type="http://schemas.openxmlformats.org/officeDocument/2006/relationships/slideLayout" Target="../slideLayouts/slideLayout6.xml"/><Relationship Id="rId66" Type="http://schemas.openxmlformats.org/officeDocument/2006/relationships/notesSlide" Target="../notesSlides/notesSlide3.xml"/><Relationship Id="rId67" Type="http://schemas.openxmlformats.org/officeDocument/2006/relationships/image" Target="../media/image8.png"/><Relationship Id="rId68" Type="http://schemas.openxmlformats.org/officeDocument/2006/relationships/image" Target="../media/image9.png"/><Relationship Id="rId69" Type="http://schemas.openxmlformats.org/officeDocument/2006/relationships/image" Target="../media/image10.png"/><Relationship Id="rId80" Type="http://schemas.openxmlformats.org/officeDocument/2006/relationships/image" Target="../media/image21.png"/><Relationship Id="rId81" Type="http://schemas.openxmlformats.org/officeDocument/2006/relationships/image" Target="../media/image22.png"/><Relationship Id="rId82" Type="http://schemas.openxmlformats.org/officeDocument/2006/relationships/image" Target="../media/image23.png"/><Relationship Id="rId83" Type="http://schemas.openxmlformats.org/officeDocument/2006/relationships/image" Target="../media/image24.png"/><Relationship Id="rId84" Type="http://schemas.openxmlformats.org/officeDocument/2006/relationships/image" Target="../media/image25.png"/><Relationship Id="rId85" Type="http://schemas.openxmlformats.org/officeDocument/2006/relationships/image" Target="../media/image26.png"/><Relationship Id="rId86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media" Target="../media/media60.WAV"/><Relationship Id="rId20" Type="http://schemas.openxmlformats.org/officeDocument/2006/relationships/image" Target="../media/image30.png"/><Relationship Id="rId21" Type="http://schemas.openxmlformats.org/officeDocument/2006/relationships/image" Target="../media/image9.png"/><Relationship Id="rId22" Type="http://schemas.openxmlformats.org/officeDocument/2006/relationships/image" Target="../media/image31.jpeg"/><Relationship Id="rId23" Type="http://schemas.openxmlformats.org/officeDocument/2006/relationships/image" Target="../media/image32.jpeg"/><Relationship Id="rId10" Type="http://schemas.openxmlformats.org/officeDocument/2006/relationships/audio" Target="../media/media60.WAV"/><Relationship Id="rId11" Type="http://schemas.microsoft.com/office/2007/relationships/media" Target="../media/media61.WAV"/><Relationship Id="rId12" Type="http://schemas.openxmlformats.org/officeDocument/2006/relationships/audio" Target="../media/media61.WAV"/><Relationship Id="rId13" Type="http://schemas.microsoft.com/office/2007/relationships/media" Target="../media/media62.WAV"/><Relationship Id="rId14" Type="http://schemas.openxmlformats.org/officeDocument/2006/relationships/audio" Target="../media/media62.WAV"/><Relationship Id="rId15" Type="http://schemas.microsoft.com/office/2007/relationships/media" Target="../media/media63.WAV"/><Relationship Id="rId16" Type="http://schemas.openxmlformats.org/officeDocument/2006/relationships/audio" Target="../media/media63.WAV"/><Relationship Id="rId17" Type="http://schemas.openxmlformats.org/officeDocument/2006/relationships/slideLayout" Target="../slideLayouts/slideLayout2.xml"/><Relationship Id="rId18" Type="http://schemas.openxmlformats.org/officeDocument/2006/relationships/image" Target="../media/image29.jpeg"/><Relationship Id="rId19" Type="http://schemas.openxmlformats.org/officeDocument/2006/relationships/image" Target="../media/image15.png"/><Relationship Id="rId1" Type="http://schemas.microsoft.com/office/2007/relationships/media" Target="../media/media56.WAV"/><Relationship Id="rId2" Type="http://schemas.openxmlformats.org/officeDocument/2006/relationships/audio" Target="../media/media56.WAV"/><Relationship Id="rId3" Type="http://schemas.microsoft.com/office/2007/relationships/media" Target="../media/media57.WAV"/><Relationship Id="rId4" Type="http://schemas.openxmlformats.org/officeDocument/2006/relationships/audio" Target="../media/media57.WAV"/><Relationship Id="rId5" Type="http://schemas.microsoft.com/office/2007/relationships/media" Target="../media/media58.WAV"/><Relationship Id="rId6" Type="http://schemas.openxmlformats.org/officeDocument/2006/relationships/audio" Target="../media/media58.WAV"/><Relationship Id="rId7" Type="http://schemas.microsoft.com/office/2007/relationships/media" Target="../media/media59.WAV"/><Relationship Id="rId8" Type="http://schemas.openxmlformats.org/officeDocument/2006/relationships/audio" Target="../media/media5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 txBox="1">
            <a:spLocks noChangeArrowheads="1"/>
          </p:cNvSpPr>
          <p:nvPr/>
        </p:nvSpPr>
        <p:spPr bwMode="auto">
          <a:xfrm>
            <a:off x="457200" y="1409700"/>
            <a:ext cx="8229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b="1"/>
              <a:t>Examples of Elija’s output for paper:</a:t>
            </a:r>
          </a:p>
          <a:p>
            <a:pPr algn="ctr"/>
            <a:endParaRPr lang="en-US"/>
          </a:p>
          <a:p>
            <a:pPr algn="ctr"/>
            <a:r>
              <a:rPr lang="en-US"/>
              <a:t>Learning to pronounce first words in three languages: an investigation of caregiver and infant behavior using a computational model of an infant</a:t>
            </a:r>
          </a:p>
          <a:p>
            <a:pPr algn="ctr"/>
            <a:endParaRPr lang="en-GB" sz="1400"/>
          </a:p>
          <a:p>
            <a:pPr algn="ctr"/>
            <a:r>
              <a:rPr lang="en-US" sz="1400"/>
              <a:t>Ian S. Howard</a:t>
            </a:r>
            <a:r>
              <a:rPr lang="en-US" sz="1400" baseline="30000"/>
              <a:t>1,2</a:t>
            </a:r>
            <a:r>
              <a:rPr lang="en-US" sz="1400"/>
              <a:t> &amp; Piers Messum</a:t>
            </a:r>
            <a:r>
              <a:rPr lang="en-US" sz="1400" baseline="30000"/>
              <a:t>3</a:t>
            </a:r>
          </a:p>
          <a:p>
            <a:pPr algn="ctr"/>
            <a:endParaRPr lang="en-GB" sz="1400"/>
          </a:p>
          <a:p>
            <a:pPr algn="ctr"/>
            <a:r>
              <a:rPr lang="en-GB" sz="1200" baseline="30000"/>
              <a:t>1</a:t>
            </a:r>
            <a:r>
              <a:rPr lang="en-GB" sz="1200"/>
              <a:t>Centre for Robotics and Neural Systems, Plymouth University, Plymouth PL4 8AA, UK.</a:t>
            </a:r>
          </a:p>
          <a:p>
            <a:pPr algn="ctr"/>
            <a:r>
              <a:rPr lang="en-GB" sz="1200" baseline="30000"/>
              <a:t>2</a:t>
            </a:r>
            <a:r>
              <a:rPr lang="en-GB" sz="1200"/>
              <a:t>Computational and Biological Learning Lab, University of Cambridge, CB2 1PZ United Kingdom.</a:t>
            </a:r>
          </a:p>
          <a:p>
            <a:pPr algn="ctr"/>
            <a:r>
              <a:rPr lang="en-US" sz="1200" baseline="30000"/>
              <a:t>3</a:t>
            </a:r>
            <a:r>
              <a:rPr lang="en-GB" sz="1200"/>
              <a:t>Pronunciation Science Ltd, 112 Warner Road, London SE5 9HQ, UK. </a:t>
            </a:r>
          </a:p>
          <a:p>
            <a:pPr algn="ctr"/>
            <a:endParaRPr lang="en-GB" sz="1400"/>
          </a:p>
          <a:p>
            <a:pPr algn="ctr"/>
            <a:endParaRPr lang="en-GB" sz="1400" b="1"/>
          </a:p>
        </p:txBody>
      </p:sp>
    </p:spTree>
    <p:extLst>
      <p:ext uri="{BB962C8B-B14F-4D97-AF65-F5344CB8AC3E}">
        <p14:creationId xmlns:p14="http://schemas.microsoft.com/office/powerpoint/2010/main" val="155675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0"/>
          <p:cNvSpPr txBox="1">
            <a:spLocks noChangeArrowheads="1"/>
          </p:cNvSpPr>
          <p:nvPr/>
        </p:nvSpPr>
        <p:spPr bwMode="auto">
          <a:xfrm>
            <a:off x="533400" y="228600"/>
            <a:ext cx="82296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>
                <a:solidFill>
                  <a:schemeClr val="tx2"/>
                </a:solidFill>
              </a:rPr>
              <a:t>Example Imitations</a:t>
            </a:r>
          </a:p>
        </p:txBody>
      </p:sp>
      <p:graphicFrame>
        <p:nvGraphicFramePr>
          <p:cNvPr id="14444" name="Group 108"/>
          <p:cNvGraphicFramePr>
            <a:graphicFrameLocks noGrp="1"/>
          </p:cNvGraphicFramePr>
          <p:nvPr/>
        </p:nvGraphicFramePr>
        <p:xfrm>
          <a:off x="457200" y="1584325"/>
          <a:ext cx="3276600" cy="2209800"/>
        </p:xfrm>
        <a:graphic>
          <a:graphicData uri="http://schemas.openxmlformats.org/drawingml/2006/table">
            <a:tbl>
              <a:tblPr/>
              <a:tblGrid>
                <a:gridCol w="1219200"/>
                <a:gridCol w="1143000"/>
                <a:gridCol w="914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Caregiver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Elija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Couteau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Lait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Gâteau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Popo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Fourchette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" name="F35E1B6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7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53A15318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001351A0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41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7444B6A1.WAV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22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AC1F42C9.WAV">
            <a:hlinkClick r:id="" action="ppaction://media"/>
          </p:cNvPr>
          <p:cNvPicPr>
            <a:picLocks noRot="1"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2D5A4E41.WAV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273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35A12B85.WAV">
            <a:hlinkClick r:id="" action="ppaction://media"/>
          </p:cNvPr>
          <p:cNvPicPr>
            <a:picLocks noRot="1"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124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82A1292E.WAV">
            <a:hlinkClick r:id="" action="ppaction://media"/>
          </p:cNvPr>
          <p:cNvPicPr>
            <a:picLocks noRot="1"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083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8" name="Group 108"/>
          <p:cNvGraphicFramePr>
            <a:graphicFrameLocks noGrp="1"/>
          </p:cNvGraphicFramePr>
          <p:nvPr/>
        </p:nvGraphicFramePr>
        <p:xfrm>
          <a:off x="5105400" y="1584325"/>
          <a:ext cx="3276600" cy="2209800"/>
        </p:xfrm>
        <a:graphic>
          <a:graphicData uri="http://schemas.openxmlformats.org/drawingml/2006/table">
            <a:tbl>
              <a:tblPr/>
              <a:tblGrid>
                <a:gridCol w="1219200"/>
                <a:gridCol w="1143000"/>
                <a:gridCol w="914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Caregiver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Elija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Chair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Cherries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Keys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Eye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Beaker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7" name="Group 108"/>
          <p:cNvGraphicFramePr>
            <a:graphicFrameLocks noGrp="1"/>
          </p:cNvGraphicFramePr>
          <p:nvPr/>
        </p:nvGraphicFramePr>
        <p:xfrm>
          <a:off x="2819400" y="4403725"/>
          <a:ext cx="3276600" cy="2209800"/>
        </p:xfrm>
        <a:graphic>
          <a:graphicData uri="http://schemas.openxmlformats.org/drawingml/2006/table">
            <a:tbl>
              <a:tblPr/>
              <a:tblGrid>
                <a:gridCol w="1219200"/>
                <a:gridCol w="1143000"/>
                <a:gridCol w="914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Caregiver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Elija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Auto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Kerze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Hase</a:t>
                      </a:r>
                      <a:endParaRPr kumimoji="0" lang="en-GB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Papi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Schuh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8" name="96D7FC70.WAV">
            <a:hlinkClick r:id="" action="ppaction://media"/>
          </p:cNvPr>
          <p:cNvPicPr>
            <a:picLocks noRot="1"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81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3A2F8032.WAV">
            <a:hlinkClick r:id="" action="ppaction://media"/>
          </p:cNvPr>
          <p:cNvPicPr>
            <a:picLocks noRot="1"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0574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1867920B.WAV">
            <a:hlinkClick r:id="" action="ppaction://media"/>
          </p:cNvPr>
          <p:cNvPicPr>
            <a:picLocks noRot="1"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332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2A8C5F60.WAV">
            <a:hlinkClick r:id="" action="ppaction://media"/>
          </p:cNvPr>
          <p:cNvPicPr>
            <a:picLocks noRot="1"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082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1E1071EC.WAV">
            <a:hlinkClick r:id="" action="ppaction://media"/>
          </p:cNvPr>
          <p:cNvPicPr>
            <a:picLocks noRot="1"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13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79CCD08D.WAV">
            <a:hlinkClick r:id="" action="ppaction://media"/>
          </p:cNvPr>
          <p:cNvPicPr>
            <a:picLocks noRot="1"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743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A2847FA5.WAV">
            <a:hlinkClick r:id="" action="ppaction://media"/>
          </p:cNvPr>
          <p:cNvPicPr>
            <a:picLocks noRot="1"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94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6303FA44.WAV">
            <a:hlinkClick r:id="" action="ppaction://media"/>
          </p:cNvPr>
          <p:cNvPicPr>
            <a:picLocks noRot="1"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094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45" name="Rectangle 85"/>
          <p:cNvSpPr>
            <a:spLocks noChangeArrowheads="1"/>
          </p:cNvSpPr>
          <p:nvPr/>
        </p:nvSpPr>
        <p:spPr bwMode="auto">
          <a:xfrm>
            <a:off x="1789113" y="1219200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French</a:t>
            </a:r>
            <a:endParaRPr lang="en-GB"/>
          </a:p>
        </p:txBody>
      </p:sp>
      <p:sp>
        <p:nvSpPr>
          <p:cNvPr id="40046" name="Rectangle 86"/>
          <p:cNvSpPr>
            <a:spLocks noChangeArrowheads="1"/>
          </p:cNvSpPr>
          <p:nvPr/>
        </p:nvSpPr>
        <p:spPr bwMode="auto">
          <a:xfrm>
            <a:off x="6373813" y="1219200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English</a:t>
            </a:r>
            <a:endParaRPr lang="en-GB"/>
          </a:p>
        </p:txBody>
      </p:sp>
      <p:sp>
        <p:nvSpPr>
          <p:cNvPr id="40047" name="Rectangle 87"/>
          <p:cNvSpPr>
            <a:spLocks noChangeArrowheads="1"/>
          </p:cNvSpPr>
          <p:nvPr/>
        </p:nvSpPr>
        <p:spPr bwMode="auto">
          <a:xfrm>
            <a:off x="4038600" y="4049713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German</a:t>
            </a:r>
            <a:endParaRPr lang="en-GB"/>
          </a:p>
        </p:txBody>
      </p:sp>
      <p:pic>
        <p:nvPicPr>
          <p:cNvPr id="89" name="BCF06BF3.WAV">
            <a:hlinkClick r:id="" action="ppaction://media"/>
          </p:cNvPr>
          <p:cNvPicPr>
            <a:picLocks noRot="1"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76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89667090.WAV">
            <a:hlinkClick r:id="" action="ppaction://media"/>
          </p:cNvPr>
          <p:cNvPicPr>
            <a:picLocks noRot="1"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00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FF2E3249.WAV">
            <a:hlinkClick r:id="" action="ppaction://media"/>
          </p:cNvPr>
          <p:cNvPicPr>
            <a:picLocks noRot="1"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66D99F22.WAV">
            <a:hlinkClick r:id="" action="ppaction://media"/>
          </p:cNvPr>
          <p:cNvPicPr>
            <a:picLocks noRot="1"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181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F55505C6.WAV">
            <a:hlinkClick r:id="" action="ppaction://media"/>
          </p:cNvPr>
          <p:cNvPicPr>
            <a:picLocks noRot="1"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562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8710ACCF.WAV">
            <a:hlinkClick r:id="" action="ppaction://media"/>
          </p:cNvPr>
          <p:cNvPicPr>
            <a:picLocks noRot="1"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562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9307B843.WAV">
            <a:hlinkClick r:id="" action="ppaction://media"/>
          </p:cNvPr>
          <p:cNvPicPr>
            <a:picLocks noRot="1"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943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3FE73E36.WAV">
            <a:hlinkClick r:id="" action="ppaction://media"/>
          </p:cNvPr>
          <p:cNvPicPr>
            <a:picLocks noRot="1"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943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A43A57FD.WAV">
            <a:hlinkClick r:id="" action="ppaction://media"/>
          </p:cNvPr>
          <p:cNvPicPr>
            <a:picLocks noRot="1"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324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AF415BA4.WAV">
            <a:hlinkClick r:id="" action="ppaction://media"/>
          </p:cNvPr>
          <p:cNvPicPr>
            <a:picLocks noRot="1"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324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F62669D3.WAV">
            <a:hlinkClick r:id="" action="ppaction://media"/>
          </p:cNvPr>
          <p:cNvPicPr>
            <a:picLocks noRot="1" noChangeAspect="1"/>
          </p:cNvPicPr>
          <p:nvPr>
            <a:audioFile r:link="rId54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505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D0C47553.WAV">
            <a:hlinkClick r:id="" action="ppaction://media"/>
          </p:cNvPr>
          <p:cNvPicPr>
            <a:picLocks noRot="1" noChangeAspect="1"/>
          </p:cNvPicPr>
          <p:nvPr>
            <a:audioFile r:link="rId56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505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42BC15B3.WAV">
            <a:hlinkClick r:id="" action="ppaction://media"/>
          </p:cNvPr>
          <p:cNvPicPr>
            <a:picLocks noRot="1" noChangeAspect="1"/>
          </p:cNvPicPr>
          <p:nvPr>
            <a:audioFile r:link="rId58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05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D8F9F176.WAV">
            <a:hlinkClick r:id="" action="ppaction://media"/>
          </p:cNvPr>
          <p:cNvPicPr>
            <a:picLocks noRot="1" noChangeAspect="1"/>
          </p:cNvPicPr>
          <p:nvPr>
            <a:audioFile r:link="rId60"/>
            <p:extLst>
              <p:ext uri="{DAA4B4D4-6D71-4841-9C94-3DE7FCFB9230}">
                <p14:media xmlns:p14="http://schemas.microsoft.com/office/powerpoint/2010/main" r:embed="rId59"/>
              </p:ext>
            </p:ext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2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1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 nodeType="clickPar">
                      <p:stCondLst>
                        <p:cond delay="0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0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>
                <p:cTn id="3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00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 nodeType="clickPar">
                      <p:stCondLst>
                        <p:cond delay="0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76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audio>
              <p:cMediaNode>
                <p:cTn id="4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00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 nodeType="clickPar">
                      <p:stCondLst>
                        <p:cond delay="0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74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 nodeType="clickPar">
                      <p:stCondLst>
                        <p:cond delay="0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300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 nodeType="clickPar">
                      <p:stCondLst>
                        <p:cond delay="0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39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 nodeType="clickPar">
                      <p:stCondLst>
                        <p:cond delay="0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3000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 nodeType="clickPar">
                      <p:stCondLst>
                        <p:cond delay="0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74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 nodeType="clickPar">
                      <p:stCondLst>
                        <p:cond delay="0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00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 nodeType="clickPar">
                      <p:stCondLst>
                        <p:cond delay="0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85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>
                <p:cTn id="9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>
                <p:cTn id="9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>
                <p:cTn id="9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>
                <p:cTn id="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>
                <p:cTn id="9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>
                <p:cTn id="9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>
                <p:cTn id="9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300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 nodeType="clickPar">
                      <p:stCondLst>
                        <p:cond delay="0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39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audio>
              <p:cMediaNode>
                <p:cTn id="10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  <p:audio>
              <p:cMediaNode>
                <p:cTn id="10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 nodeType="clickPar">
                      <p:stCondLst>
                        <p:cond delay="0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300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 nodeType="clickPar">
                      <p:stCondLst>
                        <p:cond delay="0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173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audio>
              <p:cMediaNode>
                <p:cTn id="1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  <p:audio>
              <p:cMediaNode>
                <p:cTn id="1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3000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 nodeType="clickPar">
                      <p:stCondLst>
                        <p:cond delay="0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139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audio>
              <p:cMediaNode>
                <p:cTn id="1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audio>
              <p:cMediaNode>
                <p:cTn id="13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 nodeType="clickPar">
                      <p:stCondLst>
                        <p:cond delay="0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3000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 nodeType="clickPar">
                      <p:stCondLst>
                        <p:cond delay="0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130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audio>
              <p:cMediaNode>
                <p:cTn id="1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  <p:audio>
              <p:cMediaNode>
                <p:cTn id="1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 nodeType="clickPar">
                      <p:stCondLst>
                        <p:cond delay="0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3000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 nodeType="clickPar">
                      <p:stCondLst>
                        <p:cond delay="0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" dur="85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audio>
              <p:cMediaNode>
                <p:cTn id="15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  <p:audio>
              <p:cMediaNode>
                <p:cTn id="15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 nodeType="clickPar">
                      <p:stCondLst>
                        <p:cond delay="0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" dur="3000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 nodeType="clickPar">
                      <p:stCondLst>
                        <p:cond delay="0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130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audio>
              <p:cMediaNode>
                <p:cTn id="1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  <p:audio>
              <p:cMediaNode>
                <p:cTn id="16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 nodeType="clickPar">
                      <p:stCondLst>
                        <p:cond delay="0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3000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 nodeType="clickPar">
                      <p:stCondLst>
                        <p:cond delay="0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148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audio>
              <p:cMediaNode>
                <p:cTn id="18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  <p:audio>
              <p:cMediaNode>
                <p:cTn id="1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>
                <a:latin typeface="Arial" charset="0"/>
                <a:ea typeface="ＭＳ Ｐゴシック" charset="0"/>
                <a:cs typeface="ＭＳ Ｐゴシック" charset="0"/>
              </a:rPr>
              <a:t>Architecture of Elija</a:t>
            </a:r>
          </a:p>
        </p:txBody>
      </p:sp>
      <p:pic>
        <p:nvPicPr>
          <p:cNvPr id="25603" name="Picture 3" descr="ElijaSchematic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524000"/>
            <a:ext cx="83566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vowelQ.eps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52407"/>
          <a:stretch/>
        </p:blipFill>
        <p:spPr bwMode="auto">
          <a:xfrm>
            <a:off x="2514600" y="2057400"/>
            <a:ext cx="4114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Interpretation of discovered vowels</a:t>
            </a:r>
            <a:endParaRPr lang="en-US" sz="4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0ABAE563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971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22CD0173.WAV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2895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C8159A2.WAV">
            <a:hlinkClick r:id="" action="ppaction://media"/>
          </p:cNvPr>
          <p:cNvPicPr>
            <a:picLocks noRot="1"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5151148A.WAV">
            <a:hlinkClick r:id="" action="ppaction://media"/>
          </p:cNvPr>
          <p:cNvPicPr>
            <a:picLocks noRot="1" noChangeAspect="1" noChangeArrowheads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114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6AC77751.WAV">
            <a:hlinkClick r:id="" action="ppaction://media"/>
          </p:cNvPr>
          <p:cNvPicPr>
            <a:picLocks noRot="1" noChangeAspect="1" noChangeArrowheads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657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4AD70ED6.WAV">
            <a:hlinkClick r:id="" action="ppaction://media"/>
          </p:cNvPr>
          <p:cNvPicPr>
            <a:picLocks noRot="1" noChangeAspect="1" noChangeArrowheads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5410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B40C1C6.WAV">
            <a:hlinkClick r:id="" action="ppaction://media"/>
          </p:cNvPr>
          <p:cNvPicPr>
            <a:picLocks noRot="1" noChangeAspect="1" noChangeArrowheads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029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E996C4DA.WAV">
            <a:hlinkClick r:id="" action="ppaction://media"/>
          </p:cNvPr>
          <p:cNvPicPr>
            <a:picLocks noRot="1" noChangeAspect="1" noChangeArrowheads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33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Rectangle 17"/>
          <p:cNvSpPr>
            <a:spLocks noChangeArrowheads="1"/>
          </p:cNvSpPr>
          <p:nvPr/>
        </p:nvSpPr>
        <p:spPr bwMode="auto">
          <a:xfrm>
            <a:off x="3224213" y="5483225"/>
            <a:ext cx="623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Open </a:t>
            </a:r>
          </a:p>
        </p:txBody>
      </p:sp>
      <p:sp>
        <p:nvSpPr>
          <p:cNvPr id="27663" name="Rectangle 18"/>
          <p:cNvSpPr>
            <a:spLocks noChangeArrowheads="1"/>
          </p:cNvSpPr>
          <p:nvPr/>
        </p:nvSpPr>
        <p:spPr bwMode="auto">
          <a:xfrm>
            <a:off x="1943100" y="2743200"/>
            <a:ext cx="774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Close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09900" y="2057400"/>
            <a:ext cx="2819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15000" y="1554163"/>
            <a:ext cx="2819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57500" y="2514600"/>
            <a:ext cx="1981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8800" y="2087563"/>
            <a:ext cx="3048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68" name="Rectangle 26"/>
          <p:cNvSpPr>
            <a:spLocks noChangeArrowheads="1"/>
          </p:cNvSpPr>
          <p:nvPr/>
        </p:nvSpPr>
        <p:spPr bwMode="auto">
          <a:xfrm>
            <a:off x="2514600" y="2511425"/>
            <a:ext cx="608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Front</a:t>
            </a:r>
          </a:p>
        </p:txBody>
      </p:sp>
      <p:sp>
        <p:nvSpPr>
          <p:cNvPr id="27669" name="Rectangle 27"/>
          <p:cNvSpPr>
            <a:spLocks noChangeArrowheads="1"/>
          </p:cNvSpPr>
          <p:nvPr/>
        </p:nvSpPr>
        <p:spPr bwMode="auto">
          <a:xfrm>
            <a:off x="4762500" y="2514600"/>
            <a:ext cx="91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Back</a:t>
            </a:r>
            <a:r>
              <a:rPr lang="en-US"/>
              <a:t> /u/</a:t>
            </a:r>
          </a:p>
        </p:txBody>
      </p:sp>
      <p:sp>
        <p:nvSpPr>
          <p:cNvPr id="27670" name="Rectangle 28"/>
          <p:cNvSpPr>
            <a:spLocks noChangeArrowheads="1"/>
          </p:cNvSpPr>
          <p:nvPr/>
        </p:nvSpPr>
        <p:spPr bwMode="auto">
          <a:xfrm>
            <a:off x="3009900" y="1992312"/>
            <a:ext cx="214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Vowel quadrilateral</a:t>
            </a:r>
          </a:p>
        </p:txBody>
      </p:sp>
      <p:sp>
        <p:nvSpPr>
          <p:cNvPr id="27672" name="Rectangle 31"/>
          <p:cNvSpPr>
            <a:spLocks noChangeArrowheads="1"/>
          </p:cNvSpPr>
          <p:nvPr/>
        </p:nvSpPr>
        <p:spPr bwMode="auto">
          <a:xfrm>
            <a:off x="2171700" y="2438400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/i/</a:t>
            </a:r>
          </a:p>
        </p:txBody>
      </p:sp>
      <p:sp>
        <p:nvSpPr>
          <p:cNvPr id="27673" name="Rectangle 33"/>
          <p:cNvSpPr>
            <a:spLocks noChangeArrowheads="1"/>
          </p:cNvSpPr>
          <p:nvPr/>
        </p:nvSpPr>
        <p:spPr bwMode="auto">
          <a:xfrm>
            <a:off x="3619500" y="5715000"/>
            <a:ext cx="582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/ae/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8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8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Reformulation Experiments</a:t>
            </a:r>
          </a:p>
        </p:txBody>
      </p:sp>
      <p:pic>
        <p:nvPicPr>
          <p:cNvPr id="30723" name="Picture 2" descr="Fig9-ReformImitateEx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8550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763712"/>
            <a:ext cx="8716962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 txBox="1">
            <a:spLocks/>
          </p:cNvSpPr>
          <p:nvPr/>
        </p:nvSpPr>
        <p:spPr bwMode="auto">
          <a:xfrm>
            <a:off x="609600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 dirty="0" smtClean="0"/>
              <a:t>Reformulation </a:t>
            </a:r>
            <a:r>
              <a:rPr lang="en-GB" sz="3200" dirty="0"/>
              <a:t>c</a:t>
            </a:r>
            <a:r>
              <a:rPr lang="en-GB" sz="3200" dirty="0" smtClean="0"/>
              <a:t>onsonant </a:t>
            </a:r>
            <a:r>
              <a:rPr lang="en-GB" sz="3200" dirty="0"/>
              <a:t>comparison </a:t>
            </a:r>
            <a:endParaRPr lang="en-GB" sz="3200" dirty="0" smtClean="0"/>
          </a:p>
          <a:p>
            <a:pPr algn="ctr" eaLnBrk="1" hangingPunct="1"/>
            <a:r>
              <a:rPr lang="en-GB" sz="3200" dirty="0" smtClean="0"/>
              <a:t>across </a:t>
            </a:r>
            <a:r>
              <a:rPr lang="en-GB" sz="3200" dirty="0"/>
              <a:t>caregivers</a:t>
            </a:r>
            <a:endParaRPr lang="en-GB" sz="3200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830388" y="5878512"/>
            <a:ext cx="190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/>
              <a:t>English - English</a:t>
            </a:r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410200" y="5878512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/>
              <a:t>English - German</a:t>
            </a:r>
            <a:endParaRPr lang="en-US"/>
          </a:p>
        </p:txBody>
      </p:sp>
      <p:pic>
        <p:nvPicPr>
          <p:cNvPr id="7" name="696253D9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73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EF0E3E9D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73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DEF4787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73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A879EA4.WAV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5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A3ABBA6.WAV">
            <a:hlinkClick r:id="" action="ppaction://media"/>
          </p:cNvPr>
          <p:cNvPicPr>
            <a:picLocks noRot="1"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35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386BD303.WAV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33675"/>
            <a:ext cx="249238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6BEACCAF.WAV">
            <a:hlinkClick r:id="" action="ppaction://media"/>
          </p:cNvPr>
          <p:cNvPicPr>
            <a:picLocks noRot="1"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3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FD479B61.WAV">
            <a:hlinkClick r:id="" action="ppaction://media"/>
          </p:cNvPr>
          <p:cNvPicPr>
            <a:picLocks noRot="1"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73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D6874D7B.WAV">
            <a:hlinkClick r:id="" action="ppaction://media"/>
          </p:cNvPr>
          <p:cNvPicPr>
            <a:picLocks noRot="1"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6781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DFCA21B1.WAV">
            <a:hlinkClick r:id="" action="ppaction://media"/>
          </p:cNvPr>
          <p:cNvPicPr>
            <a:picLocks noRot="1"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35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8956ECEF.WAV">
            <a:hlinkClick r:id="" action="ppaction://media"/>
          </p:cNvPr>
          <p:cNvPicPr>
            <a:picLocks noRot="1"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1353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8EA83E2.WAV">
            <a:hlinkClick r:id="" action="ppaction://media"/>
          </p:cNvPr>
          <p:cNvPicPr>
            <a:picLocks noRot="1"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668712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0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07072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Reformulation </a:t>
            </a:r>
            <a:r>
              <a:rPr lang="en-GB" sz="3200" dirty="0" smtClean="0"/>
              <a:t>vowel comparison </a:t>
            </a:r>
            <a:r>
              <a:rPr lang="en-GB" sz="3200" dirty="0"/>
              <a:t/>
            </a:r>
            <a:br>
              <a:rPr lang="en-GB" sz="3200" dirty="0"/>
            </a:br>
            <a:r>
              <a:rPr lang="en-GB" sz="3200" dirty="0"/>
              <a:t>across caregivers</a:t>
            </a:r>
            <a:endParaRPr lang="en-GB" sz="3200" dirty="0"/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1830388" y="5562600"/>
            <a:ext cx="190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/>
              <a:t>English - English</a:t>
            </a:r>
            <a:endParaRPr lang="en-US"/>
          </a:p>
        </p:txBody>
      </p:sp>
      <p:sp>
        <p:nvSpPr>
          <p:cNvPr id="32773" name="Rectangle 6"/>
          <p:cNvSpPr>
            <a:spLocks noChangeArrowheads="1"/>
          </p:cNvSpPr>
          <p:nvPr/>
        </p:nvSpPr>
        <p:spPr bwMode="auto">
          <a:xfrm>
            <a:off x="5410200" y="55626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/>
              <a:t>English - German</a:t>
            </a:r>
            <a:endParaRPr lang="en-US"/>
          </a:p>
        </p:txBody>
      </p:sp>
      <p:pic>
        <p:nvPicPr>
          <p:cNvPr id="6" name="ACA101E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0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628EE68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CB31DE1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67000"/>
            <a:ext cx="249238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50486"/>
              </p:ext>
            </p:extLst>
          </p:nvPr>
        </p:nvGraphicFramePr>
        <p:xfrm>
          <a:off x="990600" y="1981200"/>
          <a:ext cx="6858000" cy="3672840"/>
        </p:xfrm>
        <a:graphic>
          <a:graphicData uri="http://schemas.openxmlformats.org/drawingml/2006/table">
            <a:tbl>
              <a:tblPr/>
              <a:tblGrid>
                <a:gridCol w="1658938"/>
                <a:gridCol w="1881187"/>
                <a:gridCol w="1658938"/>
                <a:gridCol w="1658937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Elija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German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Canadian French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American English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ED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ED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ED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ED3D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BF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BF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BF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2BFC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70" name="Rectangle 20"/>
          <p:cNvSpPr txBox="1">
            <a:spLocks noChangeArrowheads="1"/>
          </p:cNvSpPr>
          <p:nvPr/>
        </p:nvSpPr>
        <p:spPr bwMode="auto">
          <a:xfrm>
            <a:off x="533400" y="228600"/>
            <a:ext cx="82296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chemeClr val="tx2"/>
                </a:solidFill>
              </a:rPr>
              <a:t>Example reformulations</a:t>
            </a:r>
            <a:endParaRPr lang="en-GB" sz="1800" b="1">
              <a:solidFill>
                <a:schemeClr val="tx2"/>
              </a:solidFill>
            </a:endParaRPr>
          </a:p>
        </p:txBody>
      </p:sp>
      <p:pic>
        <p:nvPicPr>
          <p:cNvPr id="9" name="51A5CE4B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4344D0C2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107892D2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9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618D0906.WAV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66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31F768D3.WAV">
            <a:hlinkClick r:id="" action="ppaction://media"/>
          </p:cNvPr>
          <p:cNvPicPr>
            <a:picLocks noRot="1"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4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745CB0C2.WAV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9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3EC626BA.WAV">
            <a:hlinkClick r:id="" action="ppaction://media"/>
          </p:cNvPr>
          <p:cNvPicPr>
            <a:picLocks noRot="1"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9C6B575A.WAV">
            <a:hlinkClick r:id="" action="ppaction://media"/>
          </p:cNvPr>
          <p:cNvPicPr>
            <a:picLocks noRot="1"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A04EFE37.WAV">
            <a:hlinkClick r:id="" action="ppaction://media"/>
          </p:cNvPr>
          <p:cNvPicPr>
            <a:picLocks noRot="1"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BE1331C3.WAV">
            <a:hlinkClick r:id="" action="ppaction://media"/>
          </p:cNvPr>
          <p:cNvPicPr>
            <a:picLocks noRot="1"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4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277CE2DC.WAV">
            <a:hlinkClick r:id="" action="ppaction://media"/>
          </p:cNvPr>
          <p:cNvPicPr>
            <a:picLocks noRot="1"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D5C5DCD6.WAV">
            <a:hlinkClick r:id="" action="ppaction://media"/>
          </p:cNvPr>
          <p:cNvPicPr>
            <a:picLocks noRot="1"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561FD30A.WAV">
            <a:hlinkClick r:id="" action="ppaction://media"/>
          </p:cNvPr>
          <p:cNvPicPr>
            <a:picLocks noRot="1"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667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27501410.WAV">
            <a:hlinkClick r:id="" action="ppaction://media"/>
          </p:cNvPr>
          <p:cNvPicPr>
            <a:picLocks noRot="1"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8951B71F.WAV">
            <a:hlinkClick r:id="" action="ppaction://media"/>
          </p:cNvPr>
          <p:cNvPicPr>
            <a:picLocks noRot="1"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29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391DEC10.WAV">
            <a:hlinkClick r:id="" action="ppaction://media"/>
          </p:cNvPr>
          <p:cNvPicPr>
            <a:picLocks noRot="1"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10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44F52B3E.WAV">
            <a:hlinkClick r:id="" action="ppaction://media"/>
          </p:cNvPr>
          <p:cNvPicPr>
            <a:picLocks noRot="1"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F6D7D681.WAV">
            <a:hlinkClick r:id="" action="ppaction://media"/>
          </p:cNvPr>
          <p:cNvPicPr>
            <a:picLocks noRot="1"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73A30B8F.WAV">
            <a:hlinkClick r:id="" action="ppaction://media"/>
          </p:cNvPr>
          <p:cNvPicPr>
            <a:picLocks noRot="1"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FAD96095.WAV">
            <a:hlinkClick r:id="" action="ppaction://media"/>
          </p:cNvPr>
          <p:cNvPicPr>
            <a:picLocks noRot="1"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76B3FBF8.WAV">
            <a:hlinkClick r:id="" action="ppaction://media"/>
          </p:cNvPr>
          <p:cNvPicPr>
            <a:picLocks noRot="1"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72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195FEF31.WAV">
            <a:hlinkClick r:id="" action="ppaction://media"/>
          </p:cNvPr>
          <p:cNvPicPr>
            <a:picLocks noRot="1"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907D4535.WAV">
            <a:hlinkClick r:id="" action="ppaction://media"/>
          </p:cNvPr>
          <p:cNvPicPr>
            <a:picLocks noRot="1"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72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28635528.WAV">
            <a:hlinkClick r:id="" action="ppaction://media"/>
          </p:cNvPr>
          <p:cNvPicPr>
            <a:picLocks noRot="1"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72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0F7044EC.WAV">
            <a:hlinkClick r:id="" action="ppaction://media"/>
          </p:cNvPr>
          <p:cNvPicPr>
            <a:picLocks noRot="1"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53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45862DF3.WAV">
            <a:hlinkClick r:id="" action="ppaction://media"/>
          </p:cNvPr>
          <p:cNvPicPr>
            <a:picLocks noRot="1"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953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8624E003.WAV">
            <a:hlinkClick r:id="" action="ppaction://media"/>
          </p:cNvPr>
          <p:cNvPicPr>
            <a:picLocks noRot="1" noChangeAspect="1"/>
          </p:cNvPicPr>
          <p:nvPr>
            <a:audioFile r:link="rId54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953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BF8AD277.WAV">
            <a:hlinkClick r:id="" action="ppaction://media"/>
          </p:cNvPr>
          <p:cNvPicPr>
            <a:picLocks noRot="1" noChangeAspect="1"/>
          </p:cNvPicPr>
          <p:nvPr>
            <a:audioFile r:link="rId56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766953C0.WAV">
            <a:hlinkClick r:id="" action="ppaction://media"/>
          </p:cNvPr>
          <p:cNvPicPr>
            <a:picLocks noRot="1" noChangeAspect="1"/>
          </p:cNvPicPr>
          <p:nvPr>
            <a:audioFile r:link="rId58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D40B9CE0.WAV">
            <a:hlinkClick r:id="" action="ppaction://media"/>
          </p:cNvPr>
          <p:cNvPicPr>
            <a:picLocks noRot="1" noChangeAspect="1"/>
          </p:cNvPicPr>
          <p:nvPr>
            <a:audioFile r:link="rId60"/>
            <p:extLst>
              <p:ext uri="{DAA4B4D4-6D71-4841-9C94-3DE7FCFB9230}">
                <p14:media xmlns:p14="http://schemas.microsoft.com/office/powerpoint/2010/main" r:embed="rId59"/>
              </p:ext>
            </p:ext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4016E823.WAV">
            <a:hlinkClick r:id="" action="ppaction://media"/>
          </p:cNvPr>
          <p:cNvPicPr>
            <a:picLocks noRot="1" noChangeAspect="1"/>
          </p:cNvPicPr>
          <p:nvPr>
            <a:audioFile r:link="rId62"/>
            <p:extLst>
              <p:ext uri="{DAA4B4D4-6D71-4841-9C94-3DE7FCFB9230}">
                <p14:media xmlns:p14="http://schemas.microsoft.com/office/powerpoint/2010/main" r:embed="rId61"/>
              </p:ext>
            </p:ext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6AAA6A52.WAV">
            <a:hlinkClick r:id="" action="ppaction://media"/>
          </p:cNvPr>
          <p:cNvPicPr>
            <a:picLocks noRot="1" noChangeAspect="1"/>
          </p:cNvPicPr>
          <p:nvPr>
            <a:audioFile r:link="rId64"/>
            <p:extLst>
              <p:ext uri="{DAA4B4D4-6D71-4841-9C94-3DE7FCFB9230}">
                <p14:media xmlns:p14="http://schemas.microsoft.com/office/powerpoint/2010/main" r:embed="rId63"/>
              </p:ext>
            </p:extLst>
          </p:nvPr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334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903" name="Rectangle 66"/>
          <p:cNvSpPr>
            <a:spLocks noChangeArrowheads="1"/>
          </p:cNvSpPr>
          <p:nvPr/>
        </p:nvSpPr>
        <p:spPr bwMode="auto">
          <a:xfrm>
            <a:off x="1295400" y="1143000"/>
            <a:ext cx="6469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Single pass through potentially useful VMSs</a:t>
            </a:r>
          </a:p>
          <a:p>
            <a:r>
              <a:rPr lang="en-GB" b="1">
                <a:solidFill>
                  <a:schemeClr val="tx2"/>
                </a:solidFill>
              </a:rPr>
              <a:t>Caregivers interpret Elija and reformulate with L1 sounds</a:t>
            </a:r>
          </a:p>
        </p:txBody>
      </p:sp>
      <p:sp>
        <p:nvSpPr>
          <p:cNvPr id="34904" name="Rectangle 67"/>
          <p:cNvSpPr>
            <a:spLocks noChangeArrowheads="1"/>
          </p:cNvSpPr>
          <p:nvPr/>
        </p:nvSpPr>
        <p:spPr bwMode="auto">
          <a:xfrm>
            <a:off x="1295400" y="5943600"/>
            <a:ext cx="596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tx2"/>
                </a:solidFill>
              </a:rPr>
              <a:t>Reformulation for same sounds language dependent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11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6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40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6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74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5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0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08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>
                <p:cTn id="6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 nodeType="clickPar">
                      <p:stCondLst>
                        <p:cond delay="0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61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68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>
                <p:cTn id="7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 nodeType="clickPar">
                      <p:stCondLst>
                        <p:cond delay="0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13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>
                <p:cTn id="7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 nodeType="clickPar">
                      <p:stCondLst>
                        <p:cond delay="0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62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>
                <p:cTn id="8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0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109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>
                <p:cTn id="9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 nodeType="clickPar">
                      <p:stCondLst>
                        <p:cond delay="0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97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>
                <p:cTn id="9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 nodeType="clickPar">
                      <p:stCondLst>
                        <p:cond delay="0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65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 nodeType="clickPar">
                      <p:stCondLst>
                        <p:cond delay="0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40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 nodeType="clickPar">
                      <p:stCondLst>
                        <p:cond delay="0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" dur="76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 nodeType="clickPar">
                      <p:stCondLst>
                        <p:cond delay="0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114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audio>
              <p:cMediaNode>
                <p:cTn id="1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>
                <p:cTn id="1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>
                <p:cTn id="1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>
                <p:cTn id="12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 nodeType="clickPar">
                      <p:stCondLst>
                        <p:cond delay="0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65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 nodeType="clickPar">
                      <p:stCondLst>
                        <p:cond delay="0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119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 nodeType="clickPar">
                      <p:stCondLst>
                        <p:cond delay="0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" dur="95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 nodeType="clickPar">
                      <p:stCondLst>
                        <p:cond delay="0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118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audio>
              <p:cMediaNode>
                <p:cTn id="1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>
                <p:cTn id="1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>
                <p:cTn id="1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>
                <p:cTn id="1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 nodeType="clickPar">
                      <p:stCondLst>
                        <p:cond delay="0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74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 nodeType="clickPar">
                      <p:stCondLst>
                        <p:cond delay="0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" dur="345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 nodeType="clickPar">
                      <p:stCondLst>
                        <p:cond delay="0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" dur="120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 nodeType="clickPar">
                      <p:stCondLst>
                        <p:cond delay="0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" dur="100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audio>
              <p:cMediaNode>
                <p:cTn id="1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>
                <p:cTn id="1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>
                <p:cTn id="1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>
                <p:cTn id="16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 nodeType="clickPar">
                      <p:stCondLst>
                        <p:cond delay="0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" dur="82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 nodeType="clickPar">
                      <p:stCondLst>
                        <p:cond delay="0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124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8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1" fill="hold" nodeType="clickPar">
                      <p:stCondLst>
                        <p:cond delay="0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4" dur="95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 nodeType="clickPar">
                      <p:stCondLst>
                        <p:cond delay="0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9" dur="240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audio>
              <p:cMediaNode>
                <p:cTn id="19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>
                <p:cTn id="19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>
                <p:cTn id="19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>
                <p:cTn id="19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Word learning experiments</a:t>
            </a:r>
          </a:p>
        </p:txBody>
      </p:sp>
      <p:pic>
        <p:nvPicPr>
          <p:cNvPr id="37891" name="Picture 2" descr="Fig12-ImitationEx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125"/>
            <a:ext cx="91440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6400800" cy="884238"/>
          </a:xfrm>
        </p:spPr>
        <p:txBody>
          <a:bodyPr/>
          <a:lstStyle/>
          <a:p>
            <a:r>
              <a:rPr lang="en-GB" sz="3200">
                <a:latin typeface="Arial" charset="0"/>
                <a:ea typeface="굴림" charset="0"/>
                <a:cs typeface="굴림" charset="0"/>
              </a:rPr>
              <a:t>Iterative interaction</a:t>
            </a:r>
          </a:p>
        </p:txBody>
      </p:sp>
      <p:pic>
        <p:nvPicPr>
          <p:cNvPr id="38915" name="Picture 3" descr="W:\ish22\private\MyWork\Papers and Presentations\papers in progress\ICDL_EPIROB_2011_ISH\iterativeInteraction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62484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928E75B2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17C8FEA5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75055DD.WAV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6F8B12C.WAV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029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3124200" y="4343400"/>
            <a:ext cx="16764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5257800" y="4343400"/>
            <a:ext cx="12954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0800000" flipV="1">
            <a:off x="3048000" y="4343400"/>
            <a:ext cx="3352800" cy="8382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pic>
        <p:nvPicPr>
          <p:cNvPr id="19" name="6EE66B90.WAV">
            <a:hlinkClick r:id="" action="ppaction://media"/>
          </p:cNvPr>
          <p:cNvPicPr>
            <a:picLocks noRot="1"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029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B15696E4.WAV">
            <a:hlinkClick r:id="" action="ppaction://media"/>
          </p:cNvPr>
          <p:cNvPicPr>
            <a:picLocks noRot="1"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3124200" y="5181600"/>
            <a:ext cx="16764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5257800" y="5181600"/>
            <a:ext cx="13716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pic>
        <p:nvPicPr>
          <p:cNvPr id="28" name="25C81A5C.WAV">
            <a:hlinkClick r:id="" action="ppaction://media"/>
          </p:cNvPr>
          <p:cNvPicPr>
            <a:picLocks noRot="1"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943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DD7D09BA.WAV">
            <a:hlinkClick r:id="" action="ppaction://media"/>
          </p:cNvPr>
          <p:cNvPicPr>
            <a:picLocks noRot="1"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943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5257800" y="6096000"/>
            <a:ext cx="13716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10800000" flipV="1">
            <a:off x="3048000" y="5181600"/>
            <a:ext cx="3505200" cy="9144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>
            <a:off x="3124200" y="6096000"/>
            <a:ext cx="1676400" cy="1588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pic>
        <p:nvPicPr>
          <p:cNvPr id="38" name="B6F8B12C.WAV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943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524000" y="990600"/>
            <a:ext cx="2514600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34" name="Picture 20" descr="CargiverFig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1651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648200" y="990600"/>
            <a:ext cx="2514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36" name="Picture 21" descr="infantFig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95400"/>
            <a:ext cx="145573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80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2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56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 nodeType="clickPar">
                      <p:stCondLst>
                        <p:cond delay="0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3498</TotalTime>
  <Words>192</Words>
  <Application>Microsoft Macintosh PowerPoint</Application>
  <PresentationFormat>On-screen Show (4:3)</PresentationFormat>
  <Paragraphs>68</Paragraphs>
  <Slides>10</Slides>
  <Notes>3</Notes>
  <HiddenSlides>0</HiddenSlides>
  <MMClips>94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Default Design</vt:lpstr>
      <vt:lpstr>PowerPoint Presentation</vt:lpstr>
      <vt:lpstr>Architecture of Elija</vt:lpstr>
      <vt:lpstr>Interpretation of discovered vowels</vt:lpstr>
      <vt:lpstr>Reformulation Experiments</vt:lpstr>
      <vt:lpstr>PowerPoint Presentation</vt:lpstr>
      <vt:lpstr>Reformulation vowel comparison  across caregivers</vt:lpstr>
      <vt:lpstr>PowerPoint Presentation</vt:lpstr>
      <vt:lpstr>Word learning experiments</vt:lpstr>
      <vt:lpstr>Iterative interaction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Ian Howard</cp:lastModifiedBy>
  <cp:revision>459</cp:revision>
  <cp:lastPrinted>1601-01-01T00:00:00Z</cp:lastPrinted>
  <dcterms:created xsi:type="dcterms:W3CDTF">2013-06-11T09:21:57Z</dcterms:created>
  <dcterms:modified xsi:type="dcterms:W3CDTF">2014-07-08T14:30:39Z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